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15"/>
  </p:notesMasterIdLst>
  <p:handoutMasterIdLst>
    <p:handoutMasterId r:id="rId16"/>
  </p:handoutMasterIdLst>
  <p:sldIdLst>
    <p:sldId id="259" r:id="rId7"/>
    <p:sldId id="261" r:id="rId8"/>
    <p:sldId id="267" r:id="rId9"/>
    <p:sldId id="260" r:id="rId10"/>
    <p:sldId id="263" r:id="rId11"/>
    <p:sldId id="264" r:id="rId12"/>
    <p:sldId id="268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3FE769-B98A-4DB0-949B-9B57670DF2F9}" v="1" dt="2023-05-31T21:18:34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rys MacInally" userId="c1bb6c0e1f69a92a" providerId="LiveId" clId="{123FE769-B98A-4DB0-949B-9B57670DF2F9}"/>
    <pc:docChg chg="undo custSel addSld modSld">
      <pc:chgData name="Emrys MacInally" userId="c1bb6c0e1f69a92a" providerId="LiveId" clId="{123FE769-B98A-4DB0-949B-9B57670DF2F9}" dt="2023-05-31T21:21:51.095" v="193" actId="20577"/>
      <pc:docMkLst>
        <pc:docMk/>
      </pc:docMkLst>
      <pc:sldChg chg="modSp mod">
        <pc:chgData name="Emrys MacInally" userId="c1bb6c0e1f69a92a" providerId="LiveId" clId="{123FE769-B98A-4DB0-949B-9B57670DF2F9}" dt="2023-05-31T21:21:03.408" v="148" actId="20577"/>
        <pc:sldMkLst>
          <pc:docMk/>
          <pc:sldMk cId="1101361508" sldId="260"/>
        </pc:sldMkLst>
        <pc:spChg chg="mod">
          <ac:chgData name="Emrys MacInally" userId="c1bb6c0e1f69a92a" providerId="LiveId" clId="{123FE769-B98A-4DB0-949B-9B57670DF2F9}" dt="2023-05-31T21:21:03.408" v="148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modSp add mod">
        <pc:chgData name="Emrys MacInally" userId="c1bb6c0e1f69a92a" providerId="LiveId" clId="{123FE769-B98A-4DB0-949B-9B57670DF2F9}" dt="2023-05-31T21:21:51.095" v="193" actId="20577"/>
        <pc:sldMkLst>
          <pc:docMk/>
          <pc:sldMk cId="3891080299" sldId="268"/>
        </pc:sldMkLst>
        <pc:spChg chg="mod">
          <ac:chgData name="Emrys MacInally" userId="c1bb6c0e1f69a92a" providerId="LiveId" clId="{123FE769-B98A-4DB0-949B-9B57670DF2F9}" dt="2023-05-31T21:18:41.184" v="7" actId="20577"/>
          <ac:spMkLst>
            <pc:docMk/>
            <pc:sldMk cId="3891080299" sldId="268"/>
            <ac:spMk id="2" creationId="{D0ED5B32-5508-746F-68D8-7CD5B87075B3}"/>
          </ac:spMkLst>
        </pc:spChg>
        <pc:spChg chg="mod">
          <ac:chgData name="Emrys MacInally" userId="c1bb6c0e1f69a92a" providerId="LiveId" clId="{123FE769-B98A-4DB0-949B-9B57670DF2F9}" dt="2023-05-31T21:21:51.095" v="193" actId="20577"/>
          <ac:spMkLst>
            <pc:docMk/>
            <pc:sldMk cId="3891080299" sldId="268"/>
            <ac:spMk id="3" creationId="{66E58DE9-2079-E03F-78A8-7FE2D8B2F0E7}"/>
          </ac:spMkLst>
        </pc:spChg>
      </pc:sldChg>
    </pc:docChg>
  </pc:docChgLst>
  <pc:docChgLst>
    <pc:chgData name="Emrys MacInally" userId="c1bb6c0e1f69a92a" providerId="LiveId" clId="{1B6CE685-1024-4CD4-A30F-6C1F9D993F53}"/>
    <pc:docChg chg="custSel delSld modSld sldOrd">
      <pc:chgData name="Emrys MacInally" userId="c1bb6c0e1f69a92a" providerId="LiveId" clId="{1B6CE685-1024-4CD4-A30F-6C1F9D993F53}" dt="2023-06-01T17:01:31.368" v="106"/>
      <pc:docMkLst>
        <pc:docMk/>
      </pc:docMkLst>
      <pc:sldChg chg="modSp mod">
        <pc:chgData name="Emrys MacInally" userId="c1bb6c0e1f69a92a" providerId="LiveId" clId="{1B6CE685-1024-4CD4-A30F-6C1F9D993F53}" dt="2023-05-18T20:20:59.830" v="104" actId="20577"/>
        <pc:sldMkLst>
          <pc:docMk/>
          <pc:sldMk cId="1101361508" sldId="260"/>
        </pc:sldMkLst>
        <pc:spChg chg="mod">
          <ac:chgData name="Emrys MacInally" userId="c1bb6c0e1f69a92a" providerId="LiveId" clId="{1B6CE685-1024-4CD4-A30F-6C1F9D993F53}" dt="2023-05-18T19:29:42.995" v="8" actId="20577"/>
          <ac:spMkLst>
            <pc:docMk/>
            <pc:sldMk cId="1101361508" sldId="260"/>
            <ac:spMk id="2" creationId="{5191E0F2-FE77-51ED-3F72-223B58926E74}"/>
          </ac:spMkLst>
        </pc:spChg>
        <pc:spChg chg="mod">
          <ac:chgData name="Emrys MacInally" userId="c1bb6c0e1f69a92a" providerId="LiveId" clId="{1B6CE685-1024-4CD4-A30F-6C1F9D993F53}" dt="2023-05-18T20:20:59.830" v="104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del">
        <pc:chgData name="Emrys MacInally" userId="c1bb6c0e1f69a92a" providerId="LiveId" clId="{1B6CE685-1024-4CD4-A30F-6C1F9D993F53}" dt="2023-05-18T19:29:24.088" v="2" actId="2696"/>
        <pc:sldMkLst>
          <pc:docMk/>
          <pc:sldMk cId="2416780850" sldId="262"/>
        </pc:sldMkLst>
      </pc:sldChg>
      <pc:sldChg chg="modSp mod">
        <pc:chgData name="Emrys MacInally" userId="c1bb6c0e1f69a92a" providerId="LiveId" clId="{1B6CE685-1024-4CD4-A30F-6C1F9D993F53}" dt="2023-05-18T20:20:01.840" v="98" actId="20577"/>
        <pc:sldMkLst>
          <pc:docMk/>
          <pc:sldMk cId="3422363708" sldId="263"/>
        </pc:sldMkLst>
        <pc:spChg chg="mod">
          <ac:chgData name="Emrys MacInally" userId="c1bb6c0e1f69a92a" providerId="LiveId" clId="{1B6CE685-1024-4CD4-A30F-6C1F9D993F53}" dt="2023-05-18T20:18:25.793" v="51" actId="20577"/>
          <ac:spMkLst>
            <pc:docMk/>
            <pc:sldMk cId="3422363708" sldId="263"/>
            <ac:spMk id="2" creationId="{D0ED5B32-5508-746F-68D8-7CD5B87075B3}"/>
          </ac:spMkLst>
        </pc:spChg>
        <pc:spChg chg="mod">
          <ac:chgData name="Emrys MacInally" userId="c1bb6c0e1f69a92a" providerId="LiveId" clId="{1B6CE685-1024-4CD4-A30F-6C1F9D993F53}" dt="2023-05-18T20:20:01.840" v="98" actId="20577"/>
          <ac:spMkLst>
            <pc:docMk/>
            <pc:sldMk cId="3422363708" sldId="263"/>
            <ac:spMk id="3" creationId="{66E58DE9-2079-E03F-78A8-7FE2D8B2F0E7}"/>
          </ac:spMkLst>
        </pc:spChg>
      </pc:sldChg>
      <pc:sldChg chg="del">
        <pc:chgData name="Emrys MacInally" userId="c1bb6c0e1f69a92a" providerId="LiveId" clId="{1B6CE685-1024-4CD4-A30F-6C1F9D993F53}" dt="2023-05-18T20:20:11.049" v="99" actId="2696"/>
        <pc:sldMkLst>
          <pc:docMk/>
          <pc:sldMk cId="2961006699" sldId="266"/>
        </pc:sldMkLst>
      </pc:sldChg>
      <pc:sldChg chg="modSp mod">
        <pc:chgData name="Emrys MacInally" userId="c1bb6c0e1f69a92a" providerId="LiveId" clId="{1B6CE685-1024-4CD4-A30F-6C1F9D993F53}" dt="2023-05-18T19:27:14.678" v="1" actId="20577"/>
        <pc:sldMkLst>
          <pc:docMk/>
          <pc:sldMk cId="751095604" sldId="267"/>
        </pc:sldMkLst>
        <pc:spChg chg="mod">
          <ac:chgData name="Emrys MacInally" userId="c1bb6c0e1f69a92a" providerId="LiveId" clId="{1B6CE685-1024-4CD4-A30F-6C1F9D993F53}" dt="2023-05-18T19:27:14.678" v="1" actId="20577"/>
          <ac:spMkLst>
            <pc:docMk/>
            <pc:sldMk cId="751095604" sldId="267"/>
            <ac:spMk id="5" creationId="{93312970-1382-905E-DF3A-5D367E6E7736}"/>
          </ac:spMkLst>
        </pc:spChg>
      </pc:sldChg>
      <pc:sldChg chg="ord">
        <pc:chgData name="Emrys MacInally" userId="c1bb6c0e1f69a92a" providerId="LiveId" clId="{1B6CE685-1024-4CD4-A30F-6C1F9D993F53}" dt="2023-06-01T17:01:31.368" v="106"/>
        <pc:sldMkLst>
          <pc:docMk/>
          <pc:sldMk cId="3891080299" sldId="26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lvl="0"/>
            <a:endParaRPr lang="en-GB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@lindnerbrewery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@lindnerbrewery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Using Chocolatey in offline deployments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Emrys MacInally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Emrys MacInally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Rollout Manager / DevOps Engineer </a:t>
            </a:r>
            <a:br>
              <a:rPr lang="en-US" dirty="0"/>
            </a:br>
            <a:r>
              <a:rPr lang="en-US" dirty="0"/>
              <a:t>@ </a:t>
            </a:r>
            <a:r>
              <a:rPr lang="en-US" dirty="0" err="1"/>
              <a:t>medavis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Working in IT for 18 years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Fell in       with PowerShell 14 years ago</a:t>
            </a:r>
          </a:p>
        </p:txBody>
      </p:sp>
      <p:pic>
        <p:nvPicPr>
          <p:cNvPr id="9" name="Picture 8" descr="A person with a beard and mustache&#10;&#10;Description automatically generated with low confidence">
            <a:extLst>
              <a:ext uri="{FF2B5EF4-FFF2-40B4-BE49-F238E27FC236}">
                <a16:creationId xmlns:a16="http://schemas.microsoft.com/office/drawing/2014/main" id="{6B7B66AB-1931-A36E-FAE5-B6C602804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1" y="324853"/>
            <a:ext cx="3047321" cy="3462940"/>
          </a:xfrm>
          <a:prstGeom prst="rect">
            <a:avLst/>
          </a:prstGeom>
        </p:spPr>
      </p:pic>
      <p:pic>
        <p:nvPicPr>
          <p:cNvPr id="11" name="Graphic 10" descr="Heart with solid fill">
            <a:extLst>
              <a:ext uri="{FF2B5EF4-FFF2-40B4-BE49-F238E27FC236}">
                <a16:creationId xmlns:a16="http://schemas.microsoft.com/office/drawing/2014/main" id="{C9641439-AD79-938B-0F84-F345D9663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7166" y="3429000"/>
            <a:ext cx="516834" cy="5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1043527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What is Chocolatey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How to install Chocolatey on an offline machine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Creating a simple package for offline deployment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Creating a complex package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Add parameter validation to your package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Debug your package on target machine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Chocolatey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Windows package manager</a:t>
            </a:r>
          </a:p>
          <a:p>
            <a:pPr lvl="1"/>
            <a:r>
              <a:rPr lang="en-US" dirty="0"/>
              <a:t>Like </a:t>
            </a:r>
            <a:r>
              <a:rPr lang="en-US" dirty="0" err="1"/>
              <a:t>winget</a:t>
            </a:r>
            <a:r>
              <a:rPr lang="en-US" dirty="0"/>
              <a:t>, scoop</a:t>
            </a:r>
          </a:p>
          <a:p>
            <a:r>
              <a:rPr lang="en-US" dirty="0"/>
              <a:t>Can deploy anything</a:t>
            </a:r>
          </a:p>
          <a:p>
            <a:pPr lvl="1"/>
            <a:r>
              <a:rPr lang="en-US" dirty="0"/>
              <a:t>Exe, </a:t>
            </a:r>
            <a:r>
              <a:rPr lang="en-US" dirty="0" err="1"/>
              <a:t>Msi</a:t>
            </a:r>
            <a:r>
              <a:rPr lang="en-US" dirty="0"/>
              <a:t>, Zip, Modules, Scripts</a:t>
            </a:r>
          </a:p>
          <a:p>
            <a:r>
              <a:rPr lang="en-US" dirty="0"/>
              <a:t>Can configure anything</a:t>
            </a:r>
          </a:p>
          <a:p>
            <a:pPr lvl="1"/>
            <a:r>
              <a:rPr lang="en-US" dirty="0"/>
              <a:t>Uses PowerShell</a:t>
            </a:r>
          </a:p>
          <a:p>
            <a:r>
              <a:rPr lang="en-US" dirty="0"/>
              <a:t>Works on any Windows machine</a:t>
            </a:r>
          </a:p>
          <a:p>
            <a:pPr lvl="1"/>
            <a:r>
              <a:rPr lang="en-US" dirty="0"/>
              <a:t>Server 2012 and newer (Full, Core or Container) </a:t>
            </a:r>
          </a:p>
          <a:p>
            <a:pPr lvl="1"/>
            <a:r>
              <a:rPr lang="en-US" dirty="0"/>
              <a:t>Windows 8 or newer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know what Chocolatey 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can install Chocolatey on an offline machine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created a simple Chocolatey package and deployed 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Looked at a complex package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Added parameter validation to our package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Added debugging capabilities to our package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080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</Words>
  <Application>Microsoft Office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Agenda</vt:lpstr>
      <vt:lpstr>What is Chocolatey</vt:lpstr>
      <vt:lpstr>Demos</vt:lpstr>
      <vt:lpstr>Recap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Emrys MacInally</cp:lastModifiedBy>
  <cp:revision>17</cp:revision>
  <dcterms:created xsi:type="dcterms:W3CDTF">2022-05-02T14:38:43Z</dcterms:created>
  <dcterms:modified xsi:type="dcterms:W3CDTF">2023-06-19T15:11:04Z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